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71" r:id="rId7"/>
    <p:sldId id="262" r:id="rId8"/>
    <p:sldId id="270" r:id="rId9"/>
    <p:sldId id="263" r:id="rId10"/>
    <p:sldId id="266" r:id="rId11"/>
    <p:sldId id="267" r:id="rId12"/>
    <p:sldId id="275" r:id="rId13"/>
    <p:sldId id="276" r:id="rId14"/>
    <p:sldId id="277" r:id="rId15"/>
    <p:sldId id="278" r:id="rId16"/>
    <p:sldId id="264" r:id="rId17"/>
    <p:sldId id="265" r:id="rId18"/>
    <p:sldId id="272" r:id="rId19"/>
    <p:sldId id="268" r:id="rId20"/>
    <p:sldId id="269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9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E6AF-A022-4B32-BDD4-A82C696378EB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563-BA82-4D70-841B-0DF1A7CC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1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E6AF-A022-4B32-BDD4-A82C696378EB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563-BA82-4D70-841B-0DF1A7CC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1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E6AF-A022-4B32-BDD4-A82C696378EB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563-BA82-4D70-841B-0DF1A7CC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7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E6AF-A022-4B32-BDD4-A82C696378EB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563-BA82-4D70-841B-0DF1A7CC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0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E6AF-A022-4B32-BDD4-A82C696378EB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563-BA82-4D70-841B-0DF1A7CC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3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E6AF-A022-4B32-BDD4-A82C696378EB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563-BA82-4D70-841B-0DF1A7CC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5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E6AF-A022-4B32-BDD4-A82C696378EB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563-BA82-4D70-841B-0DF1A7CC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4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E6AF-A022-4B32-BDD4-A82C696378EB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563-BA82-4D70-841B-0DF1A7CC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5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E6AF-A022-4B32-BDD4-A82C696378EB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563-BA82-4D70-841B-0DF1A7CC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2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E6AF-A022-4B32-BDD4-A82C696378EB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563-BA82-4D70-841B-0DF1A7CC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36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E6AF-A022-4B32-BDD4-A82C696378EB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0563-BA82-4D70-841B-0DF1A7CC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8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AE6AF-A022-4B32-BDD4-A82C696378EB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F0563-BA82-4D70-841B-0DF1A7CC7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7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" y="265580"/>
            <a:ext cx="9144000" cy="6188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559" y="4839286"/>
            <a:ext cx="8037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Салам , маг</a:t>
            </a:r>
            <a:r>
              <a:rPr lang="en-US" sz="7200" b="1" dirty="0" smtClean="0">
                <a:solidFill>
                  <a:schemeClr val="bg1"/>
                </a:solidFill>
              </a:rPr>
              <a:t>|</a:t>
            </a:r>
            <a:r>
              <a:rPr lang="ru-RU" sz="7200" b="1" dirty="0" err="1" smtClean="0">
                <a:solidFill>
                  <a:schemeClr val="bg1"/>
                </a:solidFill>
              </a:rPr>
              <a:t>арулал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Дарсил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тема:</a:t>
            </a:r>
            <a:b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Мух1амад Г1абдулх1алимов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/>
              <a:t>  </a:t>
            </a:r>
            <a:r>
              <a:rPr lang="ru-RU" sz="6000" dirty="0" err="1" smtClean="0"/>
              <a:t>Къиса</a:t>
            </a:r>
            <a:endParaRPr lang="ru-RU" sz="6000" dirty="0" smtClean="0"/>
          </a:p>
          <a:p>
            <a:pPr marL="0" indent="0">
              <a:buNone/>
            </a:pPr>
            <a:r>
              <a:rPr lang="ru-RU" sz="6000" dirty="0" smtClean="0"/>
              <a:t>« </a:t>
            </a:r>
            <a:r>
              <a:rPr lang="ru-RU" sz="6000" dirty="0" err="1" smtClean="0"/>
              <a:t>Госпиталалъул</a:t>
            </a:r>
            <a:r>
              <a:rPr lang="ru-RU" sz="6000" dirty="0" smtClean="0"/>
              <a:t> вас» </a:t>
            </a:r>
          </a:p>
          <a:p>
            <a:pPr marL="0" indent="0">
              <a:buNone/>
            </a:pPr>
            <a:r>
              <a:rPr lang="ru-RU" sz="6000" dirty="0" smtClean="0"/>
              <a:t>«Х1амзат </a:t>
            </a:r>
            <a:r>
              <a:rPr lang="ru-RU" sz="6000" dirty="0" err="1" smtClean="0"/>
              <a:t>госпиталалда</a:t>
            </a:r>
            <a:r>
              <a:rPr lang="ru-RU" sz="6000" dirty="0" smtClean="0"/>
              <a:t>»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328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Дарсил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мурад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масъалаби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1.  М. Г1абдулх1алимовасул г1умруяъул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адабияб</a:t>
            </a:r>
            <a:r>
              <a:rPr lang="ru-RU" dirty="0" smtClean="0"/>
              <a:t> </a:t>
            </a:r>
            <a:r>
              <a:rPr lang="ru-RU" dirty="0" err="1" smtClean="0"/>
              <a:t>ирсалъул</a:t>
            </a:r>
            <a:r>
              <a:rPr lang="ru-RU" dirty="0" smtClean="0"/>
              <a:t> х1акъалъулъ </a:t>
            </a:r>
            <a:r>
              <a:rPr lang="ru-RU" dirty="0" err="1" smtClean="0"/>
              <a:t>щварал</a:t>
            </a:r>
            <a:r>
              <a:rPr lang="ru-RU" dirty="0" smtClean="0"/>
              <a:t> </a:t>
            </a:r>
            <a:r>
              <a:rPr lang="ru-RU" dirty="0" err="1" smtClean="0"/>
              <a:t>баянал</a:t>
            </a:r>
            <a:r>
              <a:rPr lang="ru-RU" dirty="0" smtClean="0"/>
              <a:t> г1ат1ид </a:t>
            </a:r>
            <a:r>
              <a:rPr lang="ru-RU" dirty="0" err="1" smtClean="0"/>
              <a:t>гьари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2.  </a:t>
            </a:r>
            <a:r>
              <a:rPr lang="ru-RU" dirty="0" err="1" smtClean="0"/>
              <a:t>Малъараб</a:t>
            </a:r>
            <a:r>
              <a:rPr lang="ru-RU" dirty="0" smtClean="0"/>
              <a:t> </a:t>
            </a:r>
            <a:r>
              <a:rPr lang="ru-RU" dirty="0" err="1" smtClean="0"/>
              <a:t>асар</a:t>
            </a:r>
            <a:r>
              <a:rPr lang="ru-RU" dirty="0" smtClean="0"/>
              <a:t> г1амлъизабиялдалъун </a:t>
            </a:r>
            <a:r>
              <a:rPr lang="ru-RU" dirty="0" err="1" smtClean="0"/>
              <a:t>такрар</a:t>
            </a:r>
            <a:r>
              <a:rPr lang="ru-RU" dirty="0" smtClean="0"/>
              <a:t> </a:t>
            </a:r>
            <a:r>
              <a:rPr lang="ru-RU" dirty="0" err="1" smtClean="0"/>
              <a:t>гьаби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щула</a:t>
            </a:r>
            <a:r>
              <a:rPr lang="ru-RU" dirty="0" smtClean="0"/>
              <a:t> </a:t>
            </a:r>
            <a:r>
              <a:rPr lang="ru-RU" dirty="0" err="1" smtClean="0"/>
              <a:t>гьаби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3 . К1алзул к1алам щебет1езаби </a:t>
            </a:r>
          </a:p>
          <a:p>
            <a:pPr marL="0" indent="0">
              <a:buNone/>
            </a:pPr>
            <a:r>
              <a:rPr lang="ru-RU" dirty="0" smtClean="0"/>
              <a:t>4.  Ват1аналде </a:t>
            </a:r>
            <a:r>
              <a:rPr lang="ru-RU" dirty="0" err="1" smtClean="0"/>
              <a:t>рокьи</a:t>
            </a:r>
            <a:r>
              <a:rPr lang="ru-RU" dirty="0" smtClean="0"/>
              <a:t> ,ях1,намус, </a:t>
            </a:r>
            <a:r>
              <a:rPr lang="ru-RU" dirty="0" err="1" smtClean="0"/>
              <a:t>чилъи</a:t>
            </a:r>
            <a:r>
              <a:rPr lang="ru-RU" dirty="0" smtClean="0"/>
              <a:t> ,</a:t>
            </a:r>
            <a:r>
              <a:rPr lang="ru-RU" dirty="0" err="1" smtClean="0"/>
              <a:t>куцай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  </a:t>
            </a:r>
            <a:r>
              <a:rPr lang="ru-RU" dirty="0" err="1" smtClean="0"/>
              <a:t>Рагъул</a:t>
            </a:r>
            <a:r>
              <a:rPr lang="ru-RU" dirty="0" smtClean="0"/>
              <a:t> кьог1лъиялъул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балагьалъул</a:t>
            </a:r>
            <a:r>
              <a:rPr lang="ru-RU" dirty="0" smtClean="0"/>
              <a:t> </a:t>
            </a:r>
            <a:r>
              <a:rPr lang="ru-RU" dirty="0" err="1" smtClean="0"/>
              <a:t>сурат</a:t>
            </a:r>
            <a:r>
              <a:rPr lang="ru-RU" dirty="0" smtClean="0"/>
              <a:t> цебеч1езаби </a:t>
            </a:r>
          </a:p>
          <a:p>
            <a:pPr marL="0" indent="0">
              <a:buNone/>
            </a:pPr>
            <a:r>
              <a:rPr lang="ru-RU" dirty="0" smtClean="0"/>
              <a:t>6.  </a:t>
            </a:r>
            <a:r>
              <a:rPr lang="ru-RU" dirty="0" err="1" smtClean="0"/>
              <a:t>Рагъда</a:t>
            </a:r>
            <a:r>
              <a:rPr lang="ru-RU" dirty="0" smtClean="0"/>
              <a:t> </a:t>
            </a:r>
            <a:r>
              <a:rPr lang="ru-RU" dirty="0" err="1" smtClean="0"/>
              <a:t>хварал</a:t>
            </a:r>
            <a:r>
              <a:rPr lang="ru-RU" dirty="0" smtClean="0"/>
              <a:t> к1очене бегьунгут1и ц1алдохъабазул рек1елъ </a:t>
            </a:r>
            <a:r>
              <a:rPr lang="ru-RU" dirty="0" err="1" smtClean="0"/>
              <a:t>щула</a:t>
            </a:r>
            <a:r>
              <a:rPr lang="ru-RU" dirty="0" smtClean="0"/>
              <a:t> </a:t>
            </a:r>
            <a:r>
              <a:rPr lang="ru-RU" dirty="0" err="1" smtClean="0"/>
              <a:t>гьаби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7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789"/>
            <a:ext cx="8532440" cy="6826211"/>
          </a:xfrm>
        </p:spPr>
      </p:pic>
    </p:spTree>
    <p:extLst>
      <p:ext uri="{BB962C8B-B14F-4D97-AF65-F5344CB8AC3E}">
        <p14:creationId xmlns:p14="http://schemas.microsoft.com/office/powerpoint/2010/main" val="37128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788331"/>
          </a:xfrm>
        </p:spPr>
      </p:pic>
    </p:spTree>
    <p:extLst>
      <p:ext uri="{BB962C8B-B14F-4D97-AF65-F5344CB8AC3E}">
        <p14:creationId xmlns:p14="http://schemas.microsoft.com/office/powerpoint/2010/main" val="3053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" y="0"/>
            <a:ext cx="9134599" cy="6858000"/>
          </a:xfrm>
        </p:spPr>
      </p:pic>
    </p:spTree>
    <p:extLst>
      <p:ext uri="{BB962C8B-B14F-4D97-AF65-F5344CB8AC3E}">
        <p14:creationId xmlns:p14="http://schemas.microsoft.com/office/powerpoint/2010/main" val="30989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819472"/>
            <a:ext cx="6624736" cy="8047857"/>
          </a:xfrm>
        </p:spPr>
      </p:pic>
    </p:spTree>
    <p:extLst>
      <p:ext uri="{BB962C8B-B14F-4D97-AF65-F5344CB8AC3E}">
        <p14:creationId xmlns:p14="http://schemas.microsoft.com/office/powerpoint/2010/main" val="23057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Кицаби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-пословицы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Цо</a:t>
            </a:r>
            <a:r>
              <a:rPr lang="ru-RU" dirty="0" smtClean="0"/>
              <a:t> лах1лазалда </a:t>
            </a:r>
            <a:r>
              <a:rPr lang="ru-RU" dirty="0" err="1" smtClean="0"/>
              <a:t>жанив</a:t>
            </a:r>
            <a:r>
              <a:rPr lang="ru-RU" dirty="0" smtClean="0"/>
              <a:t> бах1арчиги </a:t>
            </a:r>
            <a:r>
              <a:rPr lang="ru-RU" dirty="0" err="1" smtClean="0"/>
              <a:t>вахъунев</a:t>
            </a:r>
            <a:r>
              <a:rPr lang="ru-RU" dirty="0" smtClean="0"/>
              <a:t> , </a:t>
            </a:r>
            <a:r>
              <a:rPr lang="ru-RU" dirty="0" err="1" smtClean="0"/>
              <a:t>цо</a:t>
            </a:r>
            <a:r>
              <a:rPr lang="ru-RU" dirty="0" smtClean="0"/>
              <a:t> лах1заталде </a:t>
            </a:r>
            <a:r>
              <a:rPr lang="ru-RU" dirty="0" err="1" smtClean="0"/>
              <a:t>жаниб</a:t>
            </a:r>
            <a:r>
              <a:rPr lang="ru-RU" dirty="0" smtClean="0"/>
              <a:t> </a:t>
            </a:r>
            <a:r>
              <a:rPr lang="ru-RU" dirty="0" err="1"/>
              <a:t>ч</a:t>
            </a:r>
            <a:r>
              <a:rPr lang="ru-RU" dirty="0" err="1" smtClean="0"/>
              <a:t>илъиги</a:t>
            </a:r>
            <a:r>
              <a:rPr lang="ru-RU" dirty="0" smtClean="0"/>
              <a:t> </a:t>
            </a:r>
            <a:r>
              <a:rPr lang="ru-RU" dirty="0" err="1" smtClean="0"/>
              <a:t>холеб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Рагъалъ</a:t>
            </a:r>
            <a:r>
              <a:rPr lang="ru-RU" dirty="0" smtClean="0"/>
              <a:t> вас </a:t>
            </a:r>
            <a:r>
              <a:rPr lang="ru-RU" dirty="0" err="1" smtClean="0"/>
              <a:t>гьавуларо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Бах1арчи </a:t>
            </a:r>
            <a:r>
              <a:rPr lang="ru-RU" dirty="0" err="1" smtClean="0"/>
              <a:t>цин</a:t>
            </a:r>
            <a:r>
              <a:rPr lang="ru-RU" dirty="0" smtClean="0"/>
              <a:t> </a:t>
            </a:r>
            <a:r>
              <a:rPr lang="ru-RU" dirty="0" err="1" smtClean="0"/>
              <a:t>хола</a:t>
            </a:r>
            <a:r>
              <a:rPr lang="ru-RU" dirty="0" smtClean="0"/>
              <a:t>, х1алихьат анц1ул </a:t>
            </a:r>
            <a:r>
              <a:rPr lang="ru-RU" dirty="0" err="1" smtClean="0"/>
              <a:t>хола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9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Ват1ан</a:t>
            </a:r>
            <a:r>
              <a:rPr lang="ru-RU" dirty="0" smtClean="0"/>
              <a:t>алъул т1алаб т1обит1улаго, </a:t>
            </a:r>
          </a:p>
          <a:p>
            <a:pPr marL="0" indent="0">
              <a:buNone/>
            </a:pPr>
            <a:r>
              <a:rPr lang="ru-RU" dirty="0" smtClean="0"/>
              <a:t>Т1ерхьарал ц1вабзазу ц1ар къот1иларо»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/>
              <a:t>                      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Инхоса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Г1алих1ажияв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Рокъобе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х1алт1и 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Сочинение- рассуждение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Дун</a:t>
            </a:r>
            <a:r>
              <a:rPr lang="ru-RU" dirty="0" smtClean="0"/>
              <a:t> Х1амзат вук1аравани….» </a:t>
            </a:r>
            <a:r>
              <a:rPr lang="ru-RU" dirty="0" err="1" smtClean="0"/>
              <a:t>хъвазе</a:t>
            </a:r>
            <a:endParaRPr lang="ru-RU" dirty="0" smtClean="0"/>
          </a:p>
          <a:p>
            <a:pPr marL="0" indent="0">
              <a:buNone/>
            </a:pPr>
            <a:r>
              <a:rPr lang="ru-RU" dirty="0" err="1"/>
              <a:t>к</a:t>
            </a:r>
            <a:r>
              <a:rPr lang="ru-RU" dirty="0" err="1" smtClean="0"/>
              <a:t>ицаби</a:t>
            </a:r>
            <a:r>
              <a:rPr lang="ru-RU" dirty="0" smtClean="0"/>
              <a:t> х1алтизарун ,</a:t>
            </a:r>
            <a:r>
              <a:rPr lang="ru-RU" dirty="0" err="1"/>
              <a:t>э</a:t>
            </a:r>
            <a:r>
              <a:rPr lang="ru-RU" dirty="0" err="1" smtClean="0"/>
              <a:t>бел</a:t>
            </a:r>
            <a:r>
              <a:rPr lang="ru-RU" dirty="0" smtClean="0"/>
              <a:t> – </a:t>
            </a:r>
            <a:r>
              <a:rPr lang="ru-RU" dirty="0" err="1" smtClean="0"/>
              <a:t>инсул</a:t>
            </a:r>
            <a:r>
              <a:rPr lang="ru-RU" dirty="0" smtClean="0"/>
              <a:t> </a:t>
            </a:r>
            <a:r>
              <a:rPr lang="ru-RU" dirty="0" err="1" smtClean="0"/>
              <a:t>кумекаллдалъун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4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4"/>
            <a:ext cx="9144000" cy="6839526"/>
          </a:xfrm>
        </p:spPr>
      </p:pic>
    </p:spTree>
    <p:extLst>
      <p:ext uri="{BB962C8B-B14F-4D97-AF65-F5344CB8AC3E}">
        <p14:creationId xmlns:p14="http://schemas.microsoft.com/office/powerpoint/2010/main" val="28742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8540" y="95831"/>
            <a:ext cx="10081119" cy="7560840"/>
          </a:xfrm>
        </p:spPr>
      </p:pic>
      <p:sp>
        <p:nvSpPr>
          <p:cNvPr id="5" name="TextBox 4"/>
          <p:cNvSpPr txBox="1"/>
          <p:nvPr/>
        </p:nvSpPr>
        <p:spPr>
          <a:xfrm>
            <a:off x="1259632" y="5805264"/>
            <a:ext cx="700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Мух</a:t>
            </a:r>
            <a:r>
              <a:rPr lang="en-US" sz="4400" dirty="0" smtClean="0">
                <a:solidFill>
                  <a:schemeClr val="bg1"/>
                </a:solidFill>
              </a:rPr>
              <a:t>|</a:t>
            </a:r>
            <a:r>
              <a:rPr lang="ru-RU" sz="4400" dirty="0" err="1" smtClean="0">
                <a:solidFill>
                  <a:schemeClr val="bg1"/>
                </a:solidFill>
              </a:rPr>
              <a:t>амад</a:t>
            </a:r>
            <a:r>
              <a:rPr lang="ru-RU" sz="4400" dirty="0" smtClean="0">
                <a:solidFill>
                  <a:schemeClr val="bg1"/>
                </a:solidFill>
              </a:rPr>
              <a:t> Г</a:t>
            </a:r>
            <a:r>
              <a:rPr lang="en-US" sz="4400" dirty="0" smtClean="0">
                <a:solidFill>
                  <a:schemeClr val="bg1"/>
                </a:solidFill>
              </a:rPr>
              <a:t>|</a:t>
            </a:r>
            <a:r>
              <a:rPr lang="ru-RU" sz="4400" dirty="0" err="1" smtClean="0">
                <a:solidFill>
                  <a:schemeClr val="bg1"/>
                </a:solidFill>
              </a:rPr>
              <a:t>абдулх</a:t>
            </a:r>
            <a:r>
              <a:rPr lang="en-US" sz="4400" dirty="0" smtClean="0">
                <a:solidFill>
                  <a:schemeClr val="bg1"/>
                </a:solidFill>
              </a:rPr>
              <a:t>|</a:t>
            </a:r>
            <a:r>
              <a:rPr lang="ru-RU" sz="4400" dirty="0" err="1" smtClean="0">
                <a:solidFill>
                  <a:schemeClr val="bg1"/>
                </a:solidFill>
              </a:rPr>
              <a:t>алимов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0048"/>
            <a:ext cx="9865096" cy="6827952"/>
          </a:xfrm>
        </p:spPr>
      </p:pic>
    </p:spTree>
    <p:extLst>
      <p:ext uri="{BB962C8B-B14F-4D97-AF65-F5344CB8AC3E}">
        <p14:creationId xmlns:p14="http://schemas.microsoft.com/office/powerpoint/2010/main" val="16745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30" y="-37925"/>
            <a:ext cx="9194566" cy="6895925"/>
          </a:xfrm>
        </p:spPr>
      </p:pic>
    </p:spTree>
    <p:extLst>
      <p:ext uri="{BB962C8B-B14F-4D97-AF65-F5344CB8AC3E}">
        <p14:creationId xmlns:p14="http://schemas.microsoft.com/office/powerpoint/2010/main" val="14854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5381" y="5945306"/>
            <a:ext cx="906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Заслуженный работник культуры  Российской Федерации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49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216" y="-1035496"/>
            <a:ext cx="8756707" cy="8706669"/>
          </a:xfrm>
        </p:spPr>
      </p:pic>
      <p:sp>
        <p:nvSpPr>
          <p:cNvPr id="5" name="TextBox 4"/>
          <p:cNvSpPr txBox="1"/>
          <p:nvPr/>
        </p:nvSpPr>
        <p:spPr>
          <a:xfrm>
            <a:off x="-324544" y="6132711"/>
            <a:ext cx="4894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/>
              <a:t>Шамильский</a:t>
            </a:r>
            <a:r>
              <a:rPr lang="ru-RU" sz="4400" dirty="0" smtClean="0"/>
              <a:t> район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626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4" y="-762"/>
            <a:ext cx="9145016" cy="6858762"/>
          </a:xfrm>
        </p:spPr>
      </p:pic>
      <p:sp>
        <p:nvSpPr>
          <p:cNvPr id="3" name="TextBox 2"/>
          <p:cNvSpPr txBox="1"/>
          <p:nvPr/>
        </p:nvSpPr>
        <p:spPr>
          <a:xfrm>
            <a:off x="467544" y="2958058"/>
            <a:ext cx="30768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Т1елекь</a:t>
            </a:r>
            <a:endParaRPr lang="ru-R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3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387424"/>
            <a:ext cx="3841832" cy="33808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306" y="3009116"/>
            <a:ext cx="4498494" cy="3255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0648"/>
            <a:ext cx="3048000" cy="457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-92603"/>
            <a:ext cx="3131840" cy="3471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40968"/>
            <a:ext cx="3123406" cy="31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2" y="980728"/>
            <a:ext cx="8856984" cy="572149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14" y="3699224"/>
            <a:ext cx="4203394" cy="315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567399" cy="6009531"/>
          </a:xfrm>
        </p:spPr>
      </p:pic>
    </p:spTree>
    <p:extLst>
      <p:ext uri="{BB962C8B-B14F-4D97-AF65-F5344CB8AC3E}">
        <p14:creationId xmlns:p14="http://schemas.microsoft.com/office/powerpoint/2010/main" val="16836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532654" cy="5649491"/>
          </a:xfrm>
        </p:spPr>
      </p:pic>
    </p:spTree>
    <p:extLst>
      <p:ext uri="{BB962C8B-B14F-4D97-AF65-F5344CB8AC3E}">
        <p14:creationId xmlns:p14="http://schemas.microsoft.com/office/powerpoint/2010/main" val="31957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Словарияб</a:t>
            </a:r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</a:t>
            </a:r>
            <a:r>
              <a:rPr lang="en-US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ru-RU" sz="4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</a:t>
            </a: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4800" dirty="0" smtClean="0"/>
          </a:p>
          <a:p>
            <a:r>
              <a:rPr lang="ru-RU" sz="4800" dirty="0" err="1" smtClean="0"/>
              <a:t>Рагъ-кьал</a:t>
            </a:r>
            <a:r>
              <a:rPr lang="ru-RU" sz="4800" dirty="0" smtClean="0"/>
              <a:t> (синонимы)</a:t>
            </a:r>
          </a:p>
          <a:p>
            <a:r>
              <a:rPr lang="ru-RU" sz="4800" dirty="0" err="1" smtClean="0"/>
              <a:t>Рагъ-рекъел</a:t>
            </a:r>
            <a:r>
              <a:rPr lang="ru-RU" sz="4800" dirty="0" smtClean="0"/>
              <a:t>(антонимы)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Эпитеты:</a:t>
            </a:r>
          </a:p>
          <a:p>
            <a:r>
              <a:rPr lang="ru-RU" sz="4800" dirty="0" smtClean="0"/>
              <a:t>Кьог</a:t>
            </a:r>
            <a:r>
              <a:rPr lang="ru-RU" sz="4800" dirty="0" smtClean="0"/>
              <a:t>1</a:t>
            </a:r>
            <a:r>
              <a:rPr lang="ru-RU" sz="4800" dirty="0" smtClean="0"/>
              <a:t>аб ,к1удияб </a:t>
            </a:r>
            <a:r>
              <a:rPr lang="ru-RU" sz="4800" dirty="0" err="1" smtClean="0"/>
              <a:t>кьал</a:t>
            </a:r>
            <a:endParaRPr lang="ru-RU" sz="4800" dirty="0" smtClean="0"/>
          </a:p>
          <a:p>
            <a:r>
              <a:rPr lang="ru-RU" sz="4800" dirty="0" err="1"/>
              <a:t>Щ</a:t>
            </a:r>
            <a:r>
              <a:rPr lang="ru-RU" sz="4800" dirty="0" err="1" smtClean="0"/>
              <a:t>улияб,гьуинаб</a:t>
            </a:r>
            <a:r>
              <a:rPr lang="ru-RU" sz="4800" dirty="0" smtClean="0"/>
              <a:t> </a:t>
            </a:r>
            <a:r>
              <a:rPr lang="ru-RU" sz="4800" dirty="0" err="1" smtClean="0"/>
              <a:t>рекъел</a:t>
            </a:r>
            <a:endParaRPr lang="ru-RU" sz="4800" dirty="0" smtClean="0"/>
          </a:p>
          <a:p>
            <a:r>
              <a:rPr lang="ru-RU" sz="4800" dirty="0" smtClean="0"/>
              <a:t>Г</a:t>
            </a:r>
            <a:r>
              <a:rPr lang="ru-RU" sz="4800" dirty="0"/>
              <a:t>1</a:t>
            </a:r>
            <a:r>
              <a:rPr lang="ru-RU" sz="4800" dirty="0" smtClean="0"/>
              <a:t>асияб , вах1шияб </a:t>
            </a:r>
            <a:r>
              <a:rPr lang="ru-RU" sz="4800" dirty="0" err="1" smtClean="0"/>
              <a:t>рагъ</a:t>
            </a:r>
            <a:endParaRPr lang="ru-RU" sz="4800" dirty="0" smtClean="0"/>
          </a:p>
          <a:p>
            <a:r>
              <a:rPr lang="ru-RU" sz="4800" dirty="0" err="1" smtClean="0">
                <a:solidFill>
                  <a:srgbClr val="FF0000"/>
                </a:solidFill>
              </a:rPr>
              <a:t>Рагъ</a:t>
            </a:r>
            <a:r>
              <a:rPr lang="ru-RU" sz="4800" dirty="0" smtClean="0"/>
              <a:t> –</a:t>
            </a:r>
            <a:r>
              <a:rPr lang="ru-RU" sz="4800" dirty="0" err="1" smtClean="0">
                <a:solidFill>
                  <a:srgbClr val="FF0000"/>
                </a:solidFill>
              </a:rPr>
              <a:t>рагъ</a:t>
            </a:r>
            <a:r>
              <a:rPr lang="ru-RU" sz="4800" dirty="0" err="1" smtClean="0"/>
              <a:t>у</a:t>
            </a:r>
            <a:r>
              <a:rPr lang="ru-RU" sz="4800" dirty="0" err="1" smtClean="0">
                <a:solidFill>
                  <a:srgbClr val="00B0F0"/>
                </a:solidFill>
              </a:rPr>
              <a:t>хъан</a:t>
            </a:r>
            <a:r>
              <a:rPr lang="ru-RU" sz="4800" dirty="0" smtClean="0"/>
              <a:t>(</a:t>
            </a:r>
            <a:r>
              <a:rPr lang="ru-RU" sz="4800" dirty="0" err="1" smtClean="0"/>
              <a:t>к</a:t>
            </a:r>
            <a:r>
              <a:rPr lang="ru-RU" sz="4800" dirty="0" err="1" smtClean="0"/>
              <a:t>ьибил</a:t>
            </a:r>
            <a:r>
              <a:rPr lang="ru-RU" sz="4800" dirty="0" smtClean="0"/>
              <a:t> +суффикс)</a:t>
            </a:r>
          </a:p>
        </p:txBody>
      </p:sp>
    </p:spTree>
    <p:extLst>
      <p:ext uri="{BB962C8B-B14F-4D97-AF65-F5344CB8AC3E}">
        <p14:creationId xmlns:p14="http://schemas.microsoft.com/office/powerpoint/2010/main" val="40076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179</Words>
  <Application>Microsoft Office PowerPoint</Application>
  <PresentationFormat>Экран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Словарияб х|алт|и</vt:lpstr>
      <vt:lpstr>Дарсил тема: Мух1амад Г1абдулх1алимов</vt:lpstr>
      <vt:lpstr>Дарсил мурад ва масъалаби :  </vt:lpstr>
      <vt:lpstr>Презентация PowerPoint</vt:lpstr>
      <vt:lpstr>Презентация PowerPoint</vt:lpstr>
      <vt:lpstr>Презентация PowerPoint</vt:lpstr>
      <vt:lpstr>Презентация PowerPoint</vt:lpstr>
      <vt:lpstr>Кицаби-пословицы</vt:lpstr>
      <vt:lpstr> </vt:lpstr>
      <vt:lpstr>Рокъобе х1алт1и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33</cp:revision>
  <dcterms:created xsi:type="dcterms:W3CDTF">2016-04-12T18:05:34Z</dcterms:created>
  <dcterms:modified xsi:type="dcterms:W3CDTF">2016-04-13T10:58:27Z</dcterms:modified>
</cp:coreProperties>
</file>