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1" r:id="rId6"/>
    <p:sldId id="271" r:id="rId7"/>
    <p:sldId id="262" r:id="rId8"/>
    <p:sldId id="270" r:id="rId9"/>
    <p:sldId id="263" r:id="rId10"/>
    <p:sldId id="266" r:id="rId11"/>
    <p:sldId id="267" r:id="rId12"/>
    <p:sldId id="275" r:id="rId13"/>
    <p:sldId id="276" r:id="rId14"/>
    <p:sldId id="277" r:id="rId15"/>
    <p:sldId id="278" r:id="rId16"/>
    <p:sldId id="264" r:id="rId17"/>
    <p:sldId id="265" r:id="rId18"/>
    <p:sldId id="272" r:id="rId19"/>
    <p:sldId id="268" r:id="rId20"/>
    <p:sldId id="269" r:id="rId21"/>
    <p:sldId id="273" r:id="rId22"/>
    <p:sldId id="274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595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AE6AF-A022-4B32-BDD4-A82C696378EB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F0563-BA82-4D70-841B-0DF1A7CC7F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112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AE6AF-A022-4B32-BDD4-A82C696378EB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F0563-BA82-4D70-841B-0DF1A7CC7F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011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AE6AF-A022-4B32-BDD4-A82C696378EB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F0563-BA82-4D70-841B-0DF1A7CC7F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776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AE6AF-A022-4B32-BDD4-A82C696378EB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F0563-BA82-4D70-841B-0DF1A7CC7F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305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AE6AF-A022-4B32-BDD4-A82C696378EB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F0563-BA82-4D70-841B-0DF1A7CC7F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237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AE6AF-A022-4B32-BDD4-A82C696378EB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F0563-BA82-4D70-841B-0DF1A7CC7F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7756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AE6AF-A022-4B32-BDD4-A82C696378EB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F0563-BA82-4D70-841B-0DF1A7CC7F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544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AE6AF-A022-4B32-BDD4-A82C696378EB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F0563-BA82-4D70-841B-0DF1A7CC7F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858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AE6AF-A022-4B32-BDD4-A82C696378EB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F0563-BA82-4D70-841B-0DF1A7CC7F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422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AE6AF-A022-4B32-BDD4-A82C696378EB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F0563-BA82-4D70-841B-0DF1A7CC7F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367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AE6AF-A022-4B32-BDD4-A82C696378EB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F0563-BA82-4D70-841B-0DF1A7CC7F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384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8AE6AF-A022-4B32-BDD4-A82C696378EB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9F0563-BA82-4D70-841B-0DF1A7CC7F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670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80" y="265580"/>
            <a:ext cx="9144000" cy="618827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7559" y="4839286"/>
            <a:ext cx="803752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chemeClr val="bg1"/>
                </a:solidFill>
              </a:rPr>
              <a:t>Салам , маг</a:t>
            </a:r>
            <a:r>
              <a:rPr lang="en-US" sz="7200" b="1" dirty="0" smtClean="0">
                <a:solidFill>
                  <a:schemeClr val="bg1"/>
                </a:solidFill>
              </a:rPr>
              <a:t>|</a:t>
            </a:r>
            <a:r>
              <a:rPr lang="ru-RU" sz="7200" b="1" dirty="0" err="1" smtClean="0">
                <a:solidFill>
                  <a:schemeClr val="bg1"/>
                </a:solidFill>
              </a:rPr>
              <a:t>арулал</a:t>
            </a:r>
            <a:endParaRPr lang="ru-RU" sz="7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00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Autofit/>
          </a:bodyPr>
          <a:lstStyle/>
          <a:p>
            <a:r>
              <a:rPr lang="ru-RU" sz="5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Дарсил</a:t>
            </a:r>
            <a:r>
              <a:rPr lang="ru-RU" sz="5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тема:</a:t>
            </a:r>
            <a:br>
              <a:rPr lang="ru-RU" sz="5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5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Мух1амад Г1абдулх1алимов</a:t>
            </a:r>
            <a:endParaRPr lang="ru-RU" sz="5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2780928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sz="6000" dirty="0" smtClean="0"/>
              <a:t>  </a:t>
            </a:r>
            <a:r>
              <a:rPr lang="ru-RU" sz="6000" dirty="0" err="1" smtClean="0"/>
              <a:t>Къиса</a:t>
            </a:r>
            <a:endParaRPr lang="ru-RU" sz="6000" dirty="0" smtClean="0"/>
          </a:p>
          <a:p>
            <a:pPr marL="0" indent="0">
              <a:buNone/>
            </a:pPr>
            <a:r>
              <a:rPr lang="ru-RU" sz="6000" dirty="0" smtClean="0"/>
              <a:t>« </a:t>
            </a:r>
            <a:r>
              <a:rPr lang="ru-RU" sz="6000" dirty="0" err="1" smtClean="0"/>
              <a:t>Госпиталалъул</a:t>
            </a:r>
            <a:r>
              <a:rPr lang="ru-RU" sz="6000" dirty="0" smtClean="0"/>
              <a:t> вас» </a:t>
            </a:r>
          </a:p>
          <a:p>
            <a:pPr marL="0" indent="0">
              <a:buNone/>
            </a:pPr>
            <a:r>
              <a:rPr lang="ru-RU" sz="6000" dirty="0" smtClean="0"/>
              <a:t>«Х1амзат </a:t>
            </a:r>
            <a:r>
              <a:rPr lang="ru-RU" sz="6000" dirty="0" err="1" smtClean="0"/>
              <a:t>госпиталалда</a:t>
            </a:r>
            <a:r>
              <a:rPr lang="ru-RU" sz="6000" dirty="0" smtClean="0"/>
              <a:t>»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232826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Дарсил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мурад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масъалаби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: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1.  М. Г1абдулх1алимовасул г1умруяъул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адабияб</a:t>
            </a:r>
            <a:r>
              <a:rPr lang="ru-RU" dirty="0" smtClean="0"/>
              <a:t> </a:t>
            </a:r>
            <a:r>
              <a:rPr lang="ru-RU" dirty="0" err="1" smtClean="0"/>
              <a:t>ирсалъул</a:t>
            </a:r>
            <a:r>
              <a:rPr lang="ru-RU" dirty="0" smtClean="0"/>
              <a:t> х1акъалъулъ </a:t>
            </a:r>
            <a:r>
              <a:rPr lang="ru-RU" dirty="0" err="1" smtClean="0"/>
              <a:t>щварал</a:t>
            </a:r>
            <a:r>
              <a:rPr lang="ru-RU" dirty="0" smtClean="0"/>
              <a:t> </a:t>
            </a:r>
            <a:r>
              <a:rPr lang="ru-RU" dirty="0" err="1" smtClean="0"/>
              <a:t>баянал</a:t>
            </a:r>
            <a:r>
              <a:rPr lang="ru-RU" dirty="0" smtClean="0"/>
              <a:t> г1ат1ид </a:t>
            </a:r>
            <a:r>
              <a:rPr lang="ru-RU" dirty="0" err="1" smtClean="0"/>
              <a:t>гьари</a:t>
            </a:r>
            <a:r>
              <a:rPr lang="ru-RU" dirty="0" smtClean="0"/>
              <a:t> </a:t>
            </a:r>
          </a:p>
          <a:p>
            <a:pPr marL="0" indent="0">
              <a:buNone/>
            </a:pPr>
            <a:r>
              <a:rPr lang="ru-RU" dirty="0" smtClean="0"/>
              <a:t>2.  </a:t>
            </a:r>
            <a:r>
              <a:rPr lang="ru-RU" dirty="0" err="1" smtClean="0"/>
              <a:t>Малъараб</a:t>
            </a:r>
            <a:r>
              <a:rPr lang="ru-RU" dirty="0" smtClean="0"/>
              <a:t> </a:t>
            </a:r>
            <a:r>
              <a:rPr lang="ru-RU" dirty="0" err="1" smtClean="0"/>
              <a:t>асар</a:t>
            </a:r>
            <a:r>
              <a:rPr lang="ru-RU" dirty="0" smtClean="0"/>
              <a:t> г1амлъизабиялдалъун </a:t>
            </a:r>
            <a:r>
              <a:rPr lang="ru-RU" dirty="0" err="1" smtClean="0"/>
              <a:t>такрар</a:t>
            </a:r>
            <a:r>
              <a:rPr lang="ru-RU" dirty="0" smtClean="0"/>
              <a:t> </a:t>
            </a:r>
            <a:r>
              <a:rPr lang="ru-RU" dirty="0" err="1" smtClean="0"/>
              <a:t>гьаби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щула</a:t>
            </a:r>
            <a:r>
              <a:rPr lang="ru-RU" dirty="0" smtClean="0"/>
              <a:t> </a:t>
            </a:r>
            <a:r>
              <a:rPr lang="ru-RU" dirty="0" err="1" smtClean="0"/>
              <a:t>гьаби</a:t>
            </a:r>
            <a:r>
              <a:rPr lang="ru-RU" dirty="0" smtClean="0"/>
              <a:t> </a:t>
            </a:r>
          </a:p>
          <a:p>
            <a:pPr marL="0" indent="0">
              <a:buNone/>
            </a:pPr>
            <a:r>
              <a:rPr lang="ru-RU" dirty="0" smtClean="0"/>
              <a:t>3 . К1алзул к1алам щебет1езаби </a:t>
            </a:r>
          </a:p>
          <a:p>
            <a:pPr marL="0" indent="0">
              <a:buNone/>
            </a:pPr>
            <a:r>
              <a:rPr lang="ru-RU" dirty="0" smtClean="0"/>
              <a:t>4.  Ват1аналде </a:t>
            </a:r>
            <a:r>
              <a:rPr lang="ru-RU" dirty="0" err="1" smtClean="0"/>
              <a:t>рокьи</a:t>
            </a:r>
            <a:r>
              <a:rPr lang="ru-RU" dirty="0" smtClean="0"/>
              <a:t> ,ях1,намус, </a:t>
            </a:r>
            <a:r>
              <a:rPr lang="ru-RU" dirty="0" err="1" smtClean="0"/>
              <a:t>чилъи</a:t>
            </a:r>
            <a:r>
              <a:rPr lang="ru-RU" dirty="0" smtClean="0"/>
              <a:t> ,</a:t>
            </a:r>
            <a:r>
              <a:rPr lang="ru-RU" dirty="0" err="1" smtClean="0"/>
              <a:t>куцай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5.  </a:t>
            </a:r>
            <a:r>
              <a:rPr lang="ru-RU" dirty="0" err="1" smtClean="0"/>
              <a:t>Рагъул</a:t>
            </a:r>
            <a:r>
              <a:rPr lang="ru-RU" dirty="0" smtClean="0"/>
              <a:t> кьог1лъиялъул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балагьалъул</a:t>
            </a:r>
            <a:r>
              <a:rPr lang="ru-RU" dirty="0" smtClean="0"/>
              <a:t> </a:t>
            </a:r>
            <a:r>
              <a:rPr lang="ru-RU" dirty="0" err="1" smtClean="0"/>
              <a:t>сурат</a:t>
            </a:r>
            <a:r>
              <a:rPr lang="ru-RU" dirty="0" smtClean="0"/>
              <a:t> цебеч1езаби </a:t>
            </a:r>
          </a:p>
          <a:p>
            <a:pPr marL="0" indent="0">
              <a:buNone/>
            </a:pPr>
            <a:r>
              <a:rPr lang="ru-RU" dirty="0" smtClean="0"/>
              <a:t>6.  </a:t>
            </a:r>
            <a:r>
              <a:rPr lang="ru-RU" dirty="0" err="1" smtClean="0"/>
              <a:t>Рагъда</a:t>
            </a:r>
            <a:r>
              <a:rPr lang="ru-RU" dirty="0" smtClean="0"/>
              <a:t> </a:t>
            </a:r>
            <a:r>
              <a:rPr lang="ru-RU" dirty="0" err="1" smtClean="0"/>
              <a:t>хварал</a:t>
            </a:r>
            <a:r>
              <a:rPr lang="ru-RU" dirty="0" smtClean="0"/>
              <a:t> к1очене бегьунгут1и ц1алдохъабазул рек1елъ </a:t>
            </a:r>
            <a:r>
              <a:rPr lang="ru-RU" dirty="0" err="1" smtClean="0"/>
              <a:t>щула</a:t>
            </a:r>
            <a:r>
              <a:rPr lang="ru-RU" dirty="0" smtClean="0"/>
              <a:t> </a:t>
            </a:r>
            <a:r>
              <a:rPr lang="ru-RU" dirty="0" err="1" smtClean="0"/>
              <a:t>гьаби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873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1789"/>
            <a:ext cx="8532440" cy="6826211"/>
          </a:xfrm>
        </p:spPr>
      </p:pic>
    </p:spTree>
    <p:extLst>
      <p:ext uri="{BB962C8B-B14F-4D97-AF65-F5344CB8AC3E}">
        <p14:creationId xmlns:p14="http://schemas.microsoft.com/office/powerpoint/2010/main" val="371289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788331"/>
          </a:xfrm>
        </p:spPr>
      </p:pic>
    </p:spTree>
    <p:extLst>
      <p:ext uri="{BB962C8B-B14F-4D97-AF65-F5344CB8AC3E}">
        <p14:creationId xmlns:p14="http://schemas.microsoft.com/office/powerpoint/2010/main" val="30531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" y="0"/>
            <a:ext cx="9134599" cy="6858000"/>
          </a:xfrm>
        </p:spPr>
      </p:pic>
    </p:spTree>
    <p:extLst>
      <p:ext uri="{BB962C8B-B14F-4D97-AF65-F5344CB8AC3E}">
        <p14:creationId xmlns:p14="http://schemas.microsoft.com/office/powerpoint/2010/main" val="309899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-819472"/>
            <a:ext cx="6624736" cy="8047857"/>
          </a:xfrm>
        </p:spPr>
      </p:pic>
    </p:spTree>
    <p:extLst>
      <p:ext uri="{BB962C8B-B14F-4D97-AF65-F5344CB8AC3E}">
        <p14:creationId xmlns:p14="http://schemas.microsoft.com/office/powerpoint/2010/main" val="230579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Кицаби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-пословицы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Цо</a:t>
            </a:r>
            <a:r>
              <a:rPr lang="ru-RU" dirty="0" smtClean="0"/>
              <a:t> лах1лазалда </a:t>
            </a:r>
            <a:r>
              <a:rPr lang="ru-RU" dirty="0" err="1" smtClean="0"/>
              <a:t>жанив</a:t>
            </a:r>
            <a:r>
              <a:rPr lang="ru-RU" dirty="0" smtClean="0"/>
              <a:t> бах1арчиги </a:t>
            </a:r>
            <a:r>
              <a:rPr lang="ru-RU" dirty="0" err="1" smtClean="0"/>
              <a:t>вахъунев</a:t>
            </a:r>
            <a:r>
              <a:rPr lang="ru-RU" dirty="0" smtClean="0"/>
              <a:t> , </a:t>
            </a:r>
            <a:r>
              <a:rPr lang="ru-RU" dirty="0" err="1" smtClean="0"/>
              <a:t>цо</a:t>
            </a:r>
            <a:r>
              <a:rPr lang="ru-RU" dirty="0" smtClean="0"/>
              <a:t> лах1заталде </a:t>
            </a:r>
            <a:r>
              <a:rPr lang="ru-RU" dirty="0" err="1" smtClean="0"/>
              <a:t>жаниб</a:t>
            </a:r>
            <a:r>
              <a:rPr lang="ru-RU" dirty="0" smtClean="0"/>
              <a:t> </a:t>
            </a:r>
            <a:r>
              <a:rPr lang="ru-RU" dirty="0" err="1"/>
              <a:t>ч</a:t>
            </a:r>
            <a:r>
              <a:rPr lang="ru-RU" dirty="0" err="1" smtClean="0"/>
              <a:t>илъиги</a:t>
            </a:r>
            <a:r>
              <a:rPr lang="ru-RU" dirty="0" smtClean="0"/>
              <a:t> </a:t>
            </a:r>
            <a:r>
              <a:rPr lang="ru-RU" dirty="0" err="1" smtClean="0"/>
              <a:t>холеб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Рагъалъ</a:t>
            </a:r>
            <a:r>
              <a:rPr lang="ru-RU" dirty="0" smtClean="0"/>
              <a:t> вас </a:t>
            </a:r>
            <a:r>
              <a:rPr lang="ru-RU" dirty="0" err="1" smtClean="0"/>
              <a:t>гьавуларо</a:t>
            </a:r>
            <a:r>
              <a:rPr lang="ru-RU" dirty="0" smtClean="0"/>
              <a:t> </a:t>
            </a:r>
          </a:p>
          <a:p>
            <a:r>
              <a:rPr lang="ru-RU" dirty="0" smtClean="0"/>
              <a:t>Бах1арчи </a:t>
            </a:r>
            <a:r>
              <a:rPr lang="ru-RU" dirty="0" err="1" smtClean="0"/>
              <a:t>цин</a:t>
            </a:r>
            <a:r>
              <a:rPr lang="ru-RU" dirty="0" smtClean="0"/>
              <a:t> </a:t>
            </a:r>
            <a:r>
              <a:rPr lang="ru-RU" dirty="0" err="1" smtClean="0"/>
              <a:t>хола</a:t>
            </a:r>
            <a:r>
              <a:rPr lang="ru-RU" dirty="0" smtClean="0"/>
              <a:t>, х1алихьат анц1ул </a:t>
            </a:r>
            <a:r>
              <a:rPr lang="ru-RU" dirty="0" err="1" smtClean="0"/>
              <a:t>хола</a:t>
            </a:r>
            <a:r>
              <a:rPr lang="ru-RU" dirty="0" smtClean="0"/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098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«</a:t>
            </a:r>
            <a:r>
              <a:rPr lang="ru-RU" dirty="0" smtClean="0">
                <a:solidFill>
                  <a:srgbClr val="FF0000"/>
                </a:solidFill>
              </a:rPr>
              <a:t>Ват1ан</a:t>
            </a:r>
            <a:r>
              <a:rPr lang="ru-RU" dirty="0" smtClean="0"/>
              <a:t>алъул т1алаб т1обит1улаго, </a:t>
            </a:r>
          </a:p>
          <a:p>
            <a:pPr marL="0" indent="0">
              <a:buNone/>
            </a:pPr>
            <a:r>
              <a:rPr lang="ru-RU" dirty="0" smtClean="0"/>
              <a:t>Т1ерхьарал ц1вабзазу ц1ар къот1иларо»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/>
              <a:t>                       </a:t>
            </a:r>
            <a:r>
              <a:rPr lang="ru-RU" dirty="0" err="1">
                <a:solidFill>
                  <a:schemeClr val="accent5">
                    <a:lumMod val="50000"/>
                  </a:schemeClr>
                </a:solidFill>
              </a:rPr>
              <a:t>Инхоса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 Г1алих1ажияв 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606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Рокъобе</a:t>
            </a:r>
            <a:r>
              <a:rPr lang="ru-RU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х1алт1и </a:t>
            </a:r>
            <a:endParaRPr lang="ru-RU" sz="4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Сочинение- рассуждение</a:t>
            </a:r>
          </a:p>
          <a:p>
            <a:pPr marL="0" indent="0">
              <a:buNone/>
            </a:pPr>
            <a:r>
              <a:rPr lang="ru-RU" dirty="0" smtClean="0"/>
              <a:t>«</a:t>
            </a:r>
            <a:r>
              <a:rPr lang="ru-RU" dirty="0" err="1" smtClean="0"/>
              <a:t>Дун</a:t>
            </a:r>
            <a:r>
              <a:rPr lang="ru-RU" dirty="0" smtClean="0"/>
              <a:t> Х1амзат вук1аравани….» </a:t>
            </a:r>
            <a:r>
              <a:rPr lang="ru-RU" dirty="0" err="1" smtClean="0"/>
              <a:t>хъвазе</a:t>
            </a:r>
            <a:endParaRPr lang="ru-RU" dirty="0" smtClean="0"/>
          </a:p>
          <a:p>
            <a:pPr marL="0" indent="0">
              <a:buNone/>
            </a:pPr>
            <a:r>
              <a:rPr lang="ru-RU" dirty="0" err="1"/>
              <a:t>к</a:t>
            </a:r>
            <a:r>
              <a:rPr lang="ru-RU" dirty="0" err="1" smtClean="0"/>
              <a:t>ицаби</a:t>
            </a:r>
            <a:r>
              <a:rPr lang="ru-RU" dirty="0" smtClean="0"/>
              <a:t> х1алтизарун ,</a:t>
            </a:r>
            <a:r>
              <a:rPr lang="ru-RU" dirty="0" err="1"/>
              <a:t>э</a:t>
            </a:r>
            <a:r>
              <a:rPr lang="ru-RU" dirty="0" err="1" smtClean="0"/>
              <a:t>бел</a:t>
            </a:r>
            <a:r>
              <a:rPr lang="ru-RU" dirty="0" smtClean="0"/>
              <a:t> – </a:t>
            </a:r>
            <a:r>
              <a:rPr lang="ru-RU" dirty="0" err="1" smtClean="0"/>
              <a:t>инсул</a:t>
            </a:r>
            <a:r>
              <a:rPr lang="ru-RU" dirty="0" smtClean="0"/>
              <a:t> </a:t>
            </a:r>
            <a:r>
              <a:rPr lang="ru-RU" dirty="0" err="1" smtClean="0"/>
              <a:t>кумекаллдалъун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645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74"/>
            <a:ext cx="9144000" cy="6839526"/>
          </a:xfrm>
        </p:spPr>
      </p:pic>
    </p:spTree>
    <p:extLst>
      <p:ext uri="{BB962C8B-B14F-4D97-AF65-F5344CB8AC3E}">
        <p14:creationId xmlns:p14="http://schemas.microsoft.com/office/powerpoint/2010/main" val="2874229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88540" y="95831"/>
            <a:ext cx="10081119" cy="7560840"/>
          </a:xfrm>
        </p:spPr>
      </p:pic>
      <p:sp>
        <p:nvSpPr>
          <p:cNvPr id="5" name="TextBox 4"/>
          <p:cNvSpPr txBox="1"/>
          <p:nvPr/>
        </p:nvSpPr>
        <p:spPr>
          <a:xfrm>
            <a:off x="1259632" y="5805264"/>
            <a:ext cx="700211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</a:rPr>
              <a:t>Мух</a:t>
            </a:r>
            <a:r>
              <a:rPr lang="en-US" sz="4400" dirty="0" smtClean="0">
                <a:solidFill>
                  <a:schemeClr val="bg1"/>
                </a:solidFill>
              </a:rPr>
              <a:t>|</a:t>
            </a:r>
            <a:r>
              <a:rPr lang="ru-RU" sz="4400" dirty="0" err="1" smtClean="0">
                <a:solidFill>
                  <a:schemeClr val="bg1"/>
                </a:solidFill>
              </a:rPr>
              <a:t>амад</a:t>
            </a:r>
            <a:r>
              <a:rPr lang="ru-RU" sz="4400" dirty="0" smtClean="0">
                <a:solidFill>
                  <a:schemeClr val="bg1"/>
                </a:solidFill>
              </a:rPr>
              <a:t> Г</a:t>
            </a:r>
            <a:r>
              <a:rPr lang="en-US" sz="4400" dirty="0" smtClean="0">
                <a:solidFill>
                  <a:schemeClr val="bg1"/>
                </a:solidFill>
              </a:rPr>
              <a:t>|</a:t>
            </a:r>
            <a:r>
              <a:rPr lang="ru-RU" sz="4400" dirty="0" err="1" smtClean="0">
                <a:solidFill>
                  <a:schemeClr val="bg1"/>
                </a:solidFill>
              </a:rPr>
              <a:t>абдулх</a:t>
            </a:r>
            <a:r>
              <a:rPr lang="en-US" sz="4400" dirty="0" smtClean="0">
                <a:solidFill>
                  <a:schemeClr val="bg1"/>
                </a:solidFill>
              </a:rPr>
              <a:t>|</a:t>
            </a:r>
            <a:r>
              <a:rPr lang="ru-RU" sz="4400" dirty="0" err="1" smtClean="0">
                <a:solidFill>
                  <a:schemeClr val="bg1"/>
                </a:solidFill>
              </a:rPr>
              <a:t>алимов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30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6552" y="30048"/>
            <a:ext cx="9865096" cy="6827952"/>
          </a:xfrm>
        </p:spPr>
      </p:pic>
    </p:spTree>
    <p:extLst>
      <p:ext uri="{BB962C8B-B14F-4D97-AF65-F5344CB8AC3E}">
        <p14:creationId xmlns:p14="http://schemas.microsoft.com/office/powerpoint/2010/main" val="1674558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030" y="-37925"/>
            <a:ext cx="9194566" cy="6895925"/>
          </a:xfrm>
        </p:spPr>
      </p:pic>
    </p:spTree>
    <p:extLst>
      <p:ext uri="{BB962C8B-B14F-4D97-AF65-F5344CB8AC3E}">
        <p14:creationId xmlns:p14="http://schemas.microsoft.com/office/powerpoint/2010/main" val="148541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95381" y="5945306"/>
            <a:ext cx="90635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Заслуженный работник культуры  Российской Федерации </a:t>
            </a: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4492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8216" y="-1035496"/>
            <a:ext cx="8756707" cy="8706669"/>
          </a:xfrm>
        </p:spPr>
      </p:pic>
      <p:sp>
        <p:nvSpPr>
          <p:cNvPr id="5" name="TextBox 4"/>
          <p:cNvSpPr txBox="1"/>
          <p:nvPr/>
        </p:nvSpPr>
        <p:spPr>
          <a:xfrm>
            <a:off x="-324544" y="6132711"/>
            <a:ext cx="489428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err="1" smtClean="0"/>
              <a:t>Шамильский</a:t>
            </a:r>
            <a:r>
              <a:rPr lang="ru-RU" sz="4400" dirty="0" smtClean="0"/>
              <a:t> район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762679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784" y="-762"/>
            <a:ext cx="9145016" cy="6858762"/>
          </a:xfrm>
        </p:spPr>
      </p:pic>
      <p:sp>
        <p:nvSpPr>
          <p:cNvPr id="3" name="TextBox 2"/>
          <p:cNvSpPr txBox="1"/>
          <p:nvPr/>
        </p:nvSpPr>
        <p:spPr>
          <a:xfrm>
            <a:off x="467544" y="2958058"/>
            <a:ext cx="307686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Т1елекь</a:t>
            </a:r>
            <a:endParaRPr lang="ru-RU" sz="6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338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6552" y="-387424"/>
            <a:ext cx="3841832" cy="338081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9306" y="3009116"/>
            <a:ext cx="4498494" cy="325525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60648"/>
            <a:ext cx="3048000" cy="4572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-92603"/>
            <a:ext cx="3131840" cy="34716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3140968"/>
            <a:ext cx="3123406" cy="3123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96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2" y="980728"/>
            <a:ext cx="8856984" cy="5721499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714" y="3699224"/>
            <a:ext cx="4203394" cy="3152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162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9567399" cy="6009531"/>
          </a:xfrm>
        </p:spPr>
      </p:pic>
    </p:spTree>
    <p:extLst>
      <p:ext uri="{BB962C8B-B14F-4D97-AF65-F5344CB8AC3E}">
        <p14:creationId xmlns:p14="http://schemas.microsoft.com/office/powerpoint/2010/main" val="168360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48680"/>
            <a:ext cx="7532654" cy="5649491"/>
          </a:xfrm>
        </p:spPr>
      </p:pic>
    </p:spTree>
    <p:extLst>
      <p:ext uri="{BB962C8B-B14F-4D97-AF65-F5344CB8AC3E}">
        <p14:creationId xmlns:p14="http://schemas.microsoft.com/office/powerpoint/2010/main" val="319579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Словарияб</a:t>
            </a:r>
            <a:r>
              <a:rPr lang="ru-RU" sz="4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х</a:t>
            </a:r>
            <a:r>
              <a:rPr lang="en-US" sz="4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|</a:t>
            </a:r>
            <a:r>
              <a:rPr lang="ru-RU" sz="4800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алт</a:t>
            </a:r>
            <a:r>
              <a:rPr lang="en-US" sz="48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|</a:t>
            </a:r>
            <a:r>
              <a:rPr lang="ru-RU" sz="4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endParaRPr lang="ru-RU" sz="48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ru-RU" sz="4800" dirty="0" smtClean="0"/>
          </a:p>
          <a:p>
            <a:r>
              <a:rPr lang="ru-RU" sz="4800" dirty="0" err="1" smtClean="0"/>
              <a:t>Рагъ-кьал</a:t>
            </a:r>
            <a:r>
              <a:rPr lang="ru-RU" sz="4800" dirty="0" smtClean="0"/>
              <a:t> (синонимы)</a:t>
            </a:r>
          </a:p>
          <a:p>
            <a:r>
              <a:rPr lang="ru-RU" sz="4800" dirty="0" err="1" smtClean="0"/>
              <a:t>Рагъ-рекъел</a:t>
            </a:r>
            <a:r>
              <a:rPr lang="ru-RU" sz="4800" dirty="0" smtClean="0"/>
              <a:t>(антонимы)</a:t>
            </a:r>
          </a:p>
          <a:p>
            <a:r>
              <a:rPr lang="ru-RU" sz="4800" dirty="0" smtClean="0">
                <a:solidFill>
                  <a:srgbClr val="FF0000"/>
                </a:solidFill>
              </a:rPr>
              <a:t>Эпитеты:</a:t>
            </a:r>
          </a:p>
          <a:p>
            <a:r>
              <a:rPr lang="ru-RU" sz="4800" dirty="0" smtClean="0"/>
              <a:t>Кьог</a:t>
            </a:r>
            <a:r>
              <a:rPr lang="ru-RU" sz="4800" dirty="0" smtClean="0"/>
              <a:t>1</a:t>
            </a:r>
            <a:r>
              <a:rPr lang="ru-RU" sz="4800" dirty="0" smtClean="0"/>
              <a:t>аб ,к1удияб </a:t>
            </a:r>
            <a:r>
              <a:rPr lang="ru-RU" sz="4800" dirty="0" err="1" smtClean="0"/>
              <a:t>кьал</a:t>
            </a:r>
            <a:endParaRPr lang="ru-RU" sz="4800" dirty="0" smtClean="0"/>
          </a:p>
          <a:p>
            <a:r>
              <a:rPr lang="ru-RU" sz="4800" dirty="0" err="1"/>
              <a:t>Щ</a:t>
            </a:r>
            <a:r>
              <a:rPr lang="ru-RU" sz="4800" dirty="0" err="1" smtClean="0"/>
              <a:t>улияб,гьуинаб</a:t>
            </a:r>
            <a:r>
              <a:rPr lang="ru-RU" sz="4800" dirty="0" smtClean="0"/>
              <a:t> </a:t>
            </a:r>
            <a:r>
              <a:rPr lang="ru-RU" sz="4800" dirty="0" err="1" smtClean="0"/>
              <a:t>рекъел</a:t>
            </a:r>
            <a:endParaRPr lang="ru-RU" sz="4800" dirty="0" smtClean="0"/>
          </a:p>
          <a:p>
            <a:r>
              <a:rPr lang="ru-RU" sz="4800" dirty="0" smtClean="0"/>
              <a:t>Г</a:t>
            </a:r>
            <a:r>
              <a:rPr lang="ru-RU" sz="4800" dirty="0"/>
              <a:t>1</a:t>
            </a:r>
            <a:r>
              <a:rPr lang="ru-RU" sz="4800" dirty="0" smtClean="0"/>
              <a:t>асияб , вах1шияб </a:t>
            </a:r>
            <a:r>
              <a:rPr lang="ru-RU" sz="4800" dirty="0" err="1" smtClean="0"/>
              <a:t>рагъ</a:t>
            </a:r>
            <a:endParaRPr lang="ru-RU" sz="4800" dirty="0" smtClean="0"/>
          </a:p>
          <a:p>
            <a:r>
              <a:rPr lang="ru-RU" sz="4800" dirty="0" err="1" smtClean="0">
                <a:solidFill>
                  <a:srgbClr val="FF0000"/>
                </a:solidFill>
              </a:rPr>
              <a:t>Рагъ</a:t>
            </a:r>
            <a:r>
              <a:rPr lang="ru-RU" sz="4800" dirty="0" smtClean="0"/>
              <a:t> –</a:t>
            </a:r>
            <a:r>
              <a:rPr lang="ru-RU" sz="4800" dirty="0" err="1" smtClean="0">
                <a:solidFill>
                  <a:srgbClr val="FF0000"/>
                </a:solidFill>
              </a:rPr>
              <a:t>рагъ</a:t>
            </a:r>
            <a:r>
              <a:rPr lang="ru-RU" sz="4800" dirty="0" err="1" smtClean="0"/>
              <a:t>у</a:t>
            </a:r>
            <a:r>
              <a:rPr lang="ru-RU" sz="4800" dirty="0" err="1" smtClean="0">
                <a:solidFill>
                  <a:srgbClr val="00B0F0"/>
                </a:solidFill>
              </a:rPr>
              <a:t>хъан</a:t>
            </a:r>
            <a:r>
              <a:rPr lang="ru-RU" sz="4800" dirty="0" smtClean="0"/>
              <a:t>(</a:t>
            </a:r>
            <a:r>
              <a:rPr lang="ru-RU" sz="4800" dirty="0" err="1" smtClean="0"/>
              <a:t>к</a:t>
            </a:r>
            <a:r>
              <a:rPr lang="ru-RU" sz="4800" dirty="0" err="1" smtClean="0"/>
              <a:t>ьибил</a:t>
            </a:r>
            <a:r>
              <a:rPr lang="ru-RU" sz="4800" dirty="0" smtClean="0"/>
              <a:t> +суффикс)</a:t>
            </a:r>
          </a:p>
        </p:txBody>
      </p:sp>
    </p:spTree>
    <p:extLst>
      <p:ext uri="{BB962C8B-B14F-4D97-AF65-F5344CB8AC3E}">
        <p14:creationId xmlns:p14="http://schemas.microsoft.com/office/powerpoint/2010/main" val="400764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</TotalTime>
  <Words>179</Words>
  <Application>Microsoft Office PowerPoint</Application>
  <PresentationFormat>Экран (4:3)</PresentationFormat>
  <Paragraphs>37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Словарияб х|алт|и</vt:lpstr>
      <vt:lpstr>Дарсил тема: Мух1амад Г1абдулх1алимов</vt:lpstr>
      <vt:lpstr>Дарсил мурад ва масъалаби :  </vt:lpstr>
      <vt:lpstr>Презентация PowerPoint</vt:lpstr>
      <vt:lpstr>Презентация PowerPoint</vt:lpstr>
      <vt:lpstr>Презентация PowerPoint</vt:lpstr>
      <vt:lpstr>Презентация PowerPoint</vt:lpstr>
      <vt:lpstr>Кицаби-пословицы</vt:lpstr>
      <vt:lpstr> </vt:lpstr>
      <vt:lpstr>Рокъобе х1алт1и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Asus</cp:lastModifiedBy>
  <cp:revision>33</cp:revision>
  <dcterms:created xsi:type="dcterms:W3CDTF">2016-04-12T18:05:34Z</dcterms:created>
  <dcterms:modified xsi:type="dcterms:W3CDTF">2016-04-13T10:58:27Z</dcterms:modified>
</cp:coreProperties>
</file>